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9" d="100"/>
          <a:sy n="159" d="100"/>
        </p:scale>
        <p:origin x="-222" y="-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3490344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0" cy="35183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9" name="Shape 9"/>
          <p:cNvCxnSpPr/>
          <p:nvPr/>
        </p:nvCxnSpPr>
        <p:spPr>
          <a:xfrm>
            <a:off x="0" y="3496604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1867781"/>
            <a:ext cx="7772400" cy="164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457200">
              <a:spcBef>
                <a:spcPts val="0"/>
              </a:spcBef>
              <a:buSzPct val="100000"/>
              <a:defRPr sz="7200"/>
            </a:lvl1pPr>
            <a:lvl2pPr indent="457200">
              <a:spcBef>
                <a:spcPts val="0"/>
              </a:spcBef>
              <a:buSzPct val="100000"/>
              <a:defRPr sz="7200"/>
            </a:lvl2pPr>
            <a:lvl3pPr indent="457200">
              <a:spcBef>
                <a:spcPts val="0"/>
              </a:spcBef>
              <a:buSzPct val="100000"/>
              <a:defRPr sz="7200"/>
            </a:lvl3pPr>
            <a:lvl4pPr indent="457200">
              <a:spcBef>
                <a:spcPts val="0"/>
              </a:spcBef>
              <a:buSzPct val="100000"/>
              <a:defRPr sz="7200"/>
            </a:lvl4pPr>
            <a:lvl5pPr indent="457200">
              <a:spcBef>
                <a:spcPts val="0"/>
              </a:spcBef>
              <a:buSzPct val="100000"/>
              <a:defRPr sz="7200"/>
            </a:lvl5pPr>
            <a:lvl6pPr indent="457200">
              <a:spcBef>
                <a:spcPts val="0"/>
              </a:spcBef>
              <a:buSzPct val="100000"/>
              <a:defRPr sz="7200"/>
            </a:lvl6pPr>
            <a:lvl7pPr indent="457200">
              <a:spcBef>
                <a:spcPts val="0"/>
              </a:spcBef>
              <a:buSzPct val="100000"/>
              <a:defRPr sz="7200"/>
            </a:lvl7pPr>
            <a:lvl8pPr indent="457200">
              <a:spcBef>
                <a:spcPts val="0"/>
              </a:spcBef>
              <a:buSzPct val="100000"/>
              <a:defRPr sz="7200"/>
            </a:lvl8pPr>
            <a:lvl9pPr indent="457200">
              <a:spcBef>
                <a:spcPts val="0"/>
              </a:spcBef>
              <a:buSzPct val="100000"/>
              <a:defRPr sz="7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3627026"/>
            <a:ext cx="7772400" cy="77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marL="0" indent="19050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marL="0" indent="19050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marL="0" indent="19050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marL="0" indent="19050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marL="0" indent="19050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marL="0" indent="19050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marL="0" indent="19050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marL="0" indent="19050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14" name="Shape 14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25" name="Shape 25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>
              <a:spcBef>
                <a:spcPts val="0"/>
              </a:spcBef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29" name="Shape 29"/>
          <p:cNvSpPr/>
          <p:nvPr/>
        </p:nvSpPr>
        <p:spPr>
          <a:xfrm>
            <a:off x="4274" y="0"/>
            <a:ext cx="9144000" cy="44063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30" name="Shape 30"/>
          <p:cNvCxnSpPr/>
          <p:nvPr/>
        </p:nvCxnSpPr>
        <p:spPr>
          <a:xfrm>
            <a:off x="0" y="4384371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dk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 marL="0" indent="22860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 marL="0" indent="22860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 marL="0" indent="22860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 marL="0" indent="22860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 marL="0" indent="22860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 marL="0" indent="22860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 marL="0" indent="22860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 marL="0" indent="22860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ctrTitle"/>
          </p:nvPr>
        </p:nvSpPr>
        <p:spPr>
          <a:xfrm>
            <a:off x="685800" y="1576553"/>
            <a:ext cx="7772400" cy="698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/>
              <a:t>Home Intrusion Detection System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subTitle" idx="1"/>
          </p:nvPr>
        </p:nvSpPr>
        <p:spPr>
          <a:xfrm>
            <a:off x="685800" y="3627026"/>
            <a:ext cx="7772400" cy="774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Andre, Irena, Priyanka</a:t>
            </a:r>
            <a:r>
              <a:rPr lang="en"/>
              <a:t>, </a:t>
            </a:r>
            <a:r>
              <a:rPr lang="en" smtClean="0"/>
              <a:t>Balta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Intrusion Detection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Based on ubiquitous computing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can occur using any device, in any location, in any format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Our system is designed to be: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lightweight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portable</a:t>
            </a:r>
          </a:p>
          <a:p>
            <a:pPr marL="914400" lvl="1" indent="-3810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mobile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Hardware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Raspberry Pi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Raspberry Pi camera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Logitech Quickcam (for audio)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Edimax USB wireless adapter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Raspberry Pi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978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Credit card sized, single-board computer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700 MHz ARM processor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Uses SD card for booting and storage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Runs Raspbian, a Debian-based OS</a:t>
            </a:r>
          </a:p>
          <a:p>
            <a:pPr marL="457200" lvl="0" indent="-3810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HDMI, 2xUSB, audio out, composite video, Ethernet</a:t>
            </a:r>
          </a:p>
        </p:txBody>
      </p:sp>
      <p:pic>
        <p:nvPicPr>
          <p:cNvPr id="53" name="Shape 53"/>
          <p:cNvPicPr preferRelativeResize="0"/>
          <p:nvPr/>
        </p:nvPicPr>
        <p:blipFill>
          <a:blip r:embed="rId3"/>
          <a:stretch>
            <a:fillRect/>
          </a:stretch>
        </p:blipFill>
        <p:spPr>
          <a:xfrm rot="-5400000">
            <a:off x="5233375" y="1110522"/>
            <a:ext cx="4096826" cy="3058423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Can It Do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/>
              <a:t>Detect motion and capture video or take a snapshot</a:t>
            </a:r>
          </a:p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/>
              <a:t>Upload to Google Drive to view online</a:t>
            </a:r>
          </a:p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/>
              <a:t>Capture audio and upload</a:t>
            </a:r>
          </a:p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/>
              <a:t>Alert owner through email and/or text message</a:t>
            </a:r>
          </a:p>
          <a:p>
            <a:pPr marL="457200" lvl="0" indent="-4064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/>
              <a:t>Controls accessible through web server running on Raspberry Pi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Software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Most code is in Python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Google Speech API used for audio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i="1"/>
              <a:t>Motion</a:t>
            </a:r>
            <a:r>
              <a:rPr lang="en"/>
              <a:t> used used for motion detection</a:t>
            </a:r>
          </a:p>
          <a:p>
            <a:pPr marL="914400" lvl="1" indent="-3810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Detects number of changed pixels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Future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Add facial recognition feature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Improve voice recognition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Make more features available through web server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biz">
  <a:themeElements>
    <a:clrScheme name="Custom 233">
      <a:dk1>
        <a:srgbClr val="000000"/>
      </a:dk1>
      <a:lt1>
        <a:srgbClr val="FFFFFF"/>
      </a:lt1>
      <a:dk2>
        <a:srgbClr val="2388DB"/>
      </a:dk2>
      <a:lt2>
        <a:srgbClr val="BBD7F8"/>
      </a:lt2>
      <a:accent1>
        <a:srgbClr val="80B606"/>
      </a:accent1>
      <a:accent2>
        <a:srgbClr val="E29F1D"/>
      </a:accent2>
      <a:accent3>
        <a:srgbClr val="1D6FB2"/>
      </a:accent3>
      <a:accent4>
        <a:srgbClr val="3FAC98"/>
      </a:accent4>
      <a:accent5>
        <a:srgbClr val="5B57BB"/>
      </a:accent5>
      <a:accent6>
        <a:srgbClr val="D1505E"/>
      </a:accent6>
      <a:hlink>
        <a:srgbClr val="185DA2"/>
      </a:hlink>
      <a:folHlink>
        <a:srgbClr val="00487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On-screen Show (16:9)</PresentationFormat>
  <Paragraphs>42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biz</vt:lpstr>
      <vt:lpstr>Home Intrusion Detection System</vt:lpstr>
      <vt:lpstr>Intrusion Detection</vt:lpstr>
      <vt:lpstr>Hardware</vt:lpstr>
      <vt:lpstr>Raspberry Pi</vt:lpstr>
      <vt:lpstr>What Can It Do</vt:lpstr>
      <vt:lpstr>Software</vt:lpstr>
      <vt:lpstr>Future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Intrusion Detection System</dc:title>
  <cp:lastModifiedBy>Andre</cp:lastModifiedBy>
  <cp:revision>1</cp:revision>
  <dcterms:modified xsi:type="dcterms:W3CDTF">2014-05-26T00:01:17Z</dcterms:modified>
</cp:coreProperties>
</file>